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0"/>
  </p:notesMasterIdLst>
  <p:handoutMasterIdLst>
    <p:handoutMasterId r:id="rId151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76" r:id="rId9"/>
    <p:sldId id="903" r:id="rId10"/>
    <p:sldId id="804" r:id="rId11"/>
    <p:sldId id="923" r:id="rId12"/>
    <p:sldId id="958" r:id="rId13"/>
    <p:sldId id="959" r:id="rId14"/>
    <p:sldId id="960" r:id="rId15"/>
    <p:sldId id="961" r:id="rId16"/>
    <p:sldId id="962" r:id="rId17"/>
    <p:sldId id="981" r:id="rId18"/>
    <p:sldId id="807" r:id="rId19"/>
    <p:sldId id="963" r:id="rId20"/>
    <p:sldId id="808" r:id="rId21"/>
    <p:sldId id="817" r:id="rId22"/>
    <p:sldId id="932" r:id="rId23"/>
    <p:sldId id="991" r:id="rId24"/>
    <p:sldId id="814" r:id="rId25"/>
    <p:sldId id="819" r:id="rId26"/>
    <p:sldId id="823" r:id="rId27"/>
    <p:sldId id="824" r:id="rId28"/>
    <p:sldId id="933" r:id="rId29"/>
    <p:sldId id="826" r:id="rId30"/>
    <p:sldId id="827" r:id="rId31"/>
    <p:sldId id="945" r:id="rId32"/>
    <p:sldId id="829" r:id="rId33"/>
    <p:sldId id="946" r:id="rId34"/>
    <p:sldId id="909" r:id="rId35"/>
    <p:sldId id="910" r:id="rId36"/>
    <p:sldId id="830" r:id="rId37"/>
    <p:sldId id="832" r:id="rId38"/>
    <p:sldId id="938" r:id="rId39"/>
    <p:sldId id="836" r:id="rId40"/>
    <p:sldId id="839" r:id="rId41"/>
    <p:sldId id="840" r:id="rId42"/>
    <p:sldId id="841" r:id="rId43"/>
    <p:sldId id="842" r:id="rId44"/>
    <p:sldId id="964" r:id="rId45"/>
    <p:sldId id="843" r:id="rId46"/>
    <p:sldId id="844" r:id="rId47"/>
    <p:sldId id="975" r:id="rId48"/>
    <p:sldId id="845" r:id="rId49"/>
    <p:sldId id="913" r:id="rId50"/>
    <p:sldId id="846" r:id="rId51"/>
    <p:sldId id="847" r:id="rId52"/>
    <p:sldId id="848" r:id="rId53"/>
    <p:sldId id="940" r:id="rId54"/>
    <p:sldId id="851" r:id="rId55"/>
    <p:sldId id="854" r:id="rId56"/>
    <p:sldId id="944" r:id="rId57"/>
    <p:sldId id="916" r:id="rId58"/>
    <p:sldId id="1012" r:id="rId59"/>
    <p:sldId id="857" r:id="rId60"/>
    <p:sldId id="858" r:id="rId61"/>
    <p:sldId id="859" r:id="rId62"/>
    <p:sldId id="860" r:id="rId63"/>
    <p:sldId id="869" r:id="rId64"/>
    <p:sldId id="866" r:id="rId65"/>
    <p:sldId id="870" r:id="rId66"/>
    <p:sldId id="1013" r:id="rId67"/>
    <p:sldId id="1015" r:id="rId68"/>
    <p:sldId id="968" r:id="rId69"/>
    <p:sldId id="1016" r:id="rId70"/>
    <p:sldId id="969" r:id="rId71"/>
    <p:sldId id="972" r:id="rId72"/>
    <p:sldId id="871" r:id="rId73"/>
    <p:sldId id="872" r:id="rId74"/>
    <p:sldId id="973" r:id="rId75"/>
    <p:sldId id="974" r:id="rId76"/>
    <p:sldId id="873" r:id="rId77"/>
    <p:sldId id="852" r:id="rId78"/>
    <p:sldId id="874" r:id="rId79"/>
    <p:sldId id="875" r:id="rId80"/>
    <p:sldId id="876" r:id="rId81"/>
    <p:sldId id="880" r:id="rId82"/>
    <p:sldId id="881" r:id="rId83"/>
    <p:sldId id="882" r:id="rId84"/>
    <p:sldId id="1020" r:id="rId85"/>
    <p:sldId id="853" r:id="rId86"/>
    <p:sldId id="885" r:id="rId87"/>
    <p:sldId id="886" r:id="rId88"/>
    <p:sldId id="887" r:id="rId89"/>
    <p:sldId id="888" r:id="rId90"/>
    <p:sldId id="889" r:id="rId91"/>
    <p:sldId id="891" r:id="rId92"/>
    <p:sldId id="890" r:id="rId93"/>
    <p:sldId id="905" r:id="rId94"/>
    <p:sldId id="892" r:id="rId95"/>
    <p:sldId id="894" r:id="rId96"/>
    <p:sldId id="895" r:id="rId97"/>
    <p:sldId id="896" r:id="rId98"/>
    <p:sldId id="897" r:id="rId99"/>
    <p:sldId id="899" r:id="rId100"/>
    <p:sldId id="900" r:id="rId101"/>
    <p:sldId id="901" r:id="rId102"/>
    <p:sldId id="926" r:id="rId103"/>
    <p:sldId id="898" r:id="rId104"/>
    <p:sldId id="947" r:id="rId105"/>
    <p:sldId id="979" r:id="rId106"/>
    <p:sldId id="980" r:id="rId107"/>
    <p:sldId id="982" r:id="rId108"/>
    <p:sldId id="983" r:id="rId109"/>
    <p:sldId id="977" r:id="rId110"/>
    <p:sldId id="978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2" r:id="rId119"/>
    <p:sldId id="993" r:id="rId120"/>
    <p:sldId id="994" r:id="rId121"/>
    <p:sldId id="995" r:id="rId122"/>
    <p:sldId id="996" r:id="rId123"/>
    <p:sldId id="997" r:id="rId124"/>
    <p:sldId id="998" r:id="rId125"/>
    <p:sldId id="999" r:id="rId126"/>
    <p:sldId id="1000" r:id="rId127"/>
    <p:sldId id="1001" r:id="rId128"/>
    <p:sldId id="1002" r:id="rId129"/>
    <p:sldId id="1003" r:id="rId130"/>
    <p:sldId id="1004" r:id="rId131"/>
    <p:sldId id="1005" r:id="rId132"/>
    <p:sldId id="1006" r:id="rId133"/>
    <p:sldId id="1007" r:id="rId134"/>
    <p:sldId id="1008" r:id="rId135"/>
    <p:sldId id="1009" r:id="rId136"/>
    <p:sldId id="1010" r:id="rId137"/>
    <p:sldId id="1011" r:id="rId138"/>
    <p:sldId id="1014" r:id="rId139"/>
    <p:sldId id="949" r:id="rId140"/>
    <p:sldId id="1017" r:id="rId141"/>
    <p:sldId id="1018" r:id="rId142"/>
    <p:sldId id="1019" r:id="rId143"/>
    <p:sldId id="1021" r:id="rId144"/>
    <p:sldId id="1022" r:id="rId145"/>
    <p:sldId id="1023" r:id="rId146"/>
    <p:sldId id="950" r:id="rId147"/>
    <p:sldId id="951" r:id="rId148"/>
    <p:sldId id="1024" r:id="rId149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6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image" Target="../media/image196.png"/><Relationship Id="rId10" Type="http://schemas.openxmlformats.org/officeDocument/2006/relationships/image" Target="../media/image199.png"/><Relationship Id="rId4" Type="http://schemas.openxmlformats.org/officeDocument/2006/relationships/image" Target="../media/image190.png"/><Relationship Id="rId9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tags" Target="../tags/tag30.xml"/><Relationship Id="rId7" Type="http://schemas.openxmlformats.org/officeDocument/2006/relationships/image" Target="../media/image26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0.png"/><Relationship Id="rId11" Type="http://schemas.openxmlformats.org/officeDocument/2006/relationships/image" Target="../media/image268.png"/><Relationship Id="rId5" Type="http://schemas.openxmlformats.org/officeDocument/2006/relationships/image" Target="../media/image6.jpeg"/><Relationship Id="rId10" Type="http://schemas.openxmlformats.org/officeDocument/2006/relationships/image" Target="../media/image26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6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6.jpeg"/><Relationship Id="rId7" Type="http://schemas.openxmlformats.org/officeDocument/2006/relationships/image" Target="../media/image29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9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96.png"/><Relationship Id="rId4" Type="http://schemas.openxmlformats.org/officeDocument/2006/relationships/image" Target="../media/image29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jpe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slide" Target="slide10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7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15.png"/><Relationship Id="rId5" Type="http://schemas.openxmlformats.org/officeDocument/2006/relationships/tags" Target="../tags/tag13.xml"/><Relationship Id="rId10" Type="http://schemas.openxmlformats.org/officeDocument/2006/relationships/image" Target="../media/image114.png"/><Relationship Id="rId4" Type="http://schemas.openxmlformats.org/officeDocument/2006/relationships/tags" Target="../tags/tag12.xml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17.xml"/><Relationship Id="rId7" Type="http://schemas.openxmlformats.org/officeDocument/2006/relationships/image" Target="../media/image6.jpeg"/><Relationship Id="rId12" Type="http://schemas.openxmlformats.org/officeDocument/2006/relationships/image" Target="../media/image11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3.png"/><Relationship Id="rId5" Type="http://schemas.openxmlformats.org/officeDocument/2006/relationships/tags" Target="../tags/tag19.xml"/><Relationship Id="rId10" Type="http://schemas.openxmlformats.org/officeDocument/2006/relationships/image" Target="../media/image115.png"/><Relationship Id="rId4" Type="http://schemas.openxmlformats.org/officeDocument/2006/relationships/tags" Target="../tags/tag18.xml"/><Relationship Id="rId9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tags" Target="../tags/tag23.xml"/><Relationship Id="rId7" Type="http://schemas.openxmlformats.org/officeDocument/2006/relationships/image" Target="../media/image6.jpeg"/><Relationship Id="rId12" Type="http://schemas.openxmlformats.org/officeDocument/2006/relationships/image" Target="../media/image1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27.png"/><Relationship Id="rId5" Type="http://schemas.openxmlformats.org/officeDocument/2006/relationships/tags" Target="../tags/tag25.xml"/><Relationship Id="rId10" Type="http://schemas.openxmlformats.org/officeDocument/2006/relationships/image" Target="../media/image126.png"/><Relationship Id="rId4" Type="http://schemas.openxmlformats.org/officeDocument/2006/relationships/tags" Target="../tags/tag24.xml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5" Type="http://schemas.openxmlformats.org/officeDocument/2006/relationships/image" Target="../media/image116.png"/><Relationship Id="rId4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3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030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9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422068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052736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8628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1" y="4795517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0785" y="4797152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2769274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868070"/>
            <a:ext cx="49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91" y="4449747"/>
            <a:ext cx="5578177" cy="18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73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5690" y="5864282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 action="ppaction://hlinksldjump"/>
              </a:rPr>
              <a:t>Kinematics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Nuclei are not point particles : internal structure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05064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78059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26758" y="3265944"/>
            <a:ext cx="2249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For example:</a:t>
            </a:r>
          </a:p>
          <a:p>
            <a:r>
              <a:rPr lang="en-US" altLang="ko-KR" dirty="0"/>
              <a:t>    </a:t>
            </a:r>
            <a:r>
              <a:rPr lang="en-US" altLang="ko-KR" dirty="0" smtClean="0"/>
              <a:t>12C(</a:t>
            </a:r>
            <a:r>
              <a:rPr lang="el-GR" altLang="ko-KR" dirty="0" smtClean="0"/>
              <a:t>α</a:t>
            </a:r>
            <a:r>
              <a:rPr lang="en-US" altLang="ko-KR" dirty="0" smtClean="0"/>
              <a:t>,</a:t>
            </a:r>
            <a:r>
              <a:rPr lang="el-GR" altLang="ko-KR" dirty="0" smtClean="0"/>
              <a:t>α</a:t>
            </a:r>
            <a:r>
              <a:rPr lang="en-US" altLang="ko-KR" dirty="0" smtClean="0"/>
              <a:t>)12C</a:t>
            </a:r>
            <a:r>
              <a:rPr lang="en-US" altLang="ko-KR" dirty="0"/>
              <a:t>*(2+)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l-GR" altLang="ko-KR" dirty="0"/>
              <a:t>Δ</a:t>
            </a:r>
            <a:r>
              <a:rPr lang="en-US" altLang="ko-KR" dirty="0" smtClean="0"/>
              <a:t>L = 2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26" y="4805691"/>
            <a:ext cx="5039428" cy="571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1230" y="5675226"/>
            <a:ext cx="702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coupling V_{10} contains the change of internal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60471"/>
          <a:stretch/>
        </p:blipFill>
        <p:spPr>
          <a:xfrm>
            <a:off x="5220072" y="4005064"/>
            <a:ext cx="372976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84984"/>
            <a:ext cx="3672408" cy="18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95" y="928148"/>
            <a:ext cx="2016223" cy="15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3483" y="5733562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 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9" y="3140491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Deformed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052736"/>
            <a:ext cx="4768351" cy="2492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196752"/>
            <a:ext cx="1848108" cy="562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84" y="5157192"/>
            <a:ext cx="7678222" cy="10860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452088"/>
            <a:ext cx="4163006" cy="552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4090769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915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47836" y="3027604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4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950" y="3985667"/>
            <a:ext cx="4353533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38117" y="394761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8" y="2083696"/>
            <a:ext cx="2475689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35143</TotalTime>
  <Words>5482</Words>
  <Application>Microsoft Office PowerPoint</Application>
  <PresentationFormat>화면 슬라이드 쇼(4:3)</PresentationFormat>
  <Paragraphs>1102</Paragraphs>
  <Slides>148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7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ReactionGUI code</vt:lpstr>
      <vt:lpstr>ReactionGUI code</vt:lpstr>
      <vt:lpstr>ReactionGUI code</vt:lpstr>
      <vt:lpstr>ReactionGUI code</vt:lpstr>
      <vt:lpstr>ReactionGUI code</vt:lpstr>
      <vt:lpstr>Cross Section </vt:lpstr>
      <vt:lpstr>Cross Section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Reaction Channel equation</vt:lpstr>
      <vt:lpstr>Coupled Reaction Channel equation</vt:lpstr>
      <vt:lpstr>Optical potential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Coulomb excitation</vt:lpstr>
      <vt:lpstr>Coulomb excitation</vt:lpstr>
      <vt:lpstr>Coulomb excitation</vt:lpstr>
      <vt:lpstr>Deformed potential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Transfer Reaction</vt:lpstr>
      <vt:lpstr>Transfer Reaction as a spectroscopic tool</vt:lpstr>
      <vt:lpstr>Transfer Reaction</vt:lpstr>
      <vt:lpstr>Transfer Reaction</vt:lpstr>
      <vt:lpstr>Overlap function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Kinematics </vt:lpstr>
      <vt:lpstr>Kinematics 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840</cp:revision>
  <cp:lastPrinted>2019-03-25T07:50:09Z</cp:lastPrinted>
  <dcterms:created xsi:type="dcterms:W3CDTF">2013-07-10T02:34:07Z</dcterms:created>
  <dcterms:modified xsi:type="dcterms:W3CDTF">2024-02-08T08:08:11Z</dcterms:modified>
</cp:coreProperties>
</file>